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2250" b="29125"/>
          <a:stretch/>
        </p:blipFill>
        <p:spPr>
          <a:xfrm>
            <a:off x="0" y="3893819"/>
            <a:ext cx="12192000" cy="29641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SCORING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10317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SCORING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437</cp:revision>
  <dcterms:created xsi:type="dcterms:W3CDTF">2016-04-14T07:37:30Z</dcterms:created>
  <dcterms:modified xsi:type="dcterms:W3CDTF">2017-02-27T09:24:15Z</dcterms:modified>
</cp:coreProperties>
</file>

<file path=docProps/thumbnail.jpeg>
</file>